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napToGrid="0">
      <p:cViewPr>
        <p:scale>
          <a:sx n="66" d="100"/>
          <a:sy n="66" d="100"/>
        </p:scale>
        <p:origin x="556" y="1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417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203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054207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5051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260188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471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930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241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92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777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506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451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91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18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2539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841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3DAB5-24B7-401F-ACE3-225E942F440A}" type="datetimeFigureOut">
              <a:rPr lang="en-US" smtClean="0"/>
              <a:t>03/04/2018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5165E12-B4A7-4E01-942F-4E94F11ADF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5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5000"/>
                <a:lumOff val="95000"/>
              </a:schemeClr>
            </a:gs>
            <a:gs pos="74000">
              <a:schemeClr val="accent2">
                <a:lumMod val="45000"/>
                <a:lumOff val="55000"/>
              </a:schemeClr>
            </a:gs>
            <a:gs pos="83000">
              <a:schemeClr val="accent2">
                <a:lumMod val="45000"/>
                <a:lumOff val="55000"/>
              </a:schemeClr>
            </a:gs>
            <a:gs pos="100000">
              <a:schemeClr val="accent2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95538" y="1207146"/>
            <a:ext cx="9144000" cy="3638837"/>
          </a:xfrm>
        </p:spPr>
        <p:txBody>
          <a:bodyPr>
            <a:normAutofit/>
          </a:bodyPr>
          <a:lstStyle/>
          <a:p>
            <a:pPr marL="457200" indent="-457200" algn="l">
              <a:lnSpc>
                <a:spcPct val="200000"/>
              </a:lnSpc>
              <a:buFont typeface="+mj-lt"/>
              <a:buAutoNum type="arabicParenR"/>
            </a:pPr>
            <a:r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NGUỒN GỐC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rabicParenR"/>
            </a:pPr>
            <a:r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CÁC GIỐNG CÓ TẠI VIỆT NAM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rabicParenR"/>
            </a:pPr>
            <a:r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BẢNG CÂN ĐỐI CHẾ ĐỘ ĂN HÀNG NGÀY CỦA HAMTER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rabicParenR"/>
            </a:pPr>
            <a:r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ĐỒ CHƠI CHO HAMTER TẠI TP.HCM</a:t>
            </a:r>
          </a:p>
          <a:p>
            <a:pPr marL="457200" indent="-457200" algn="l">
              <a:lnSpc>
                <a:spcPct val="200000"/>
              </a:lnSpc>
              <a:buFont typeface="+mj-lt"/>
              <a:buAutoNum type="arabicParenR"/>
            </a:pPr>
            <a:r>
              <a:rPr lang="en-US" b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SỐ ĐỊA ĐIỂM BÁN HAMTER TẠI TP.HCM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68375" y="482882"/>
            <a:ext cx="3422210" cy="4924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6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MỤC LỤC</a:t>
            </a:r>
            <a:endParaRPr lang="en-US" sz="2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Heart 4">
            <a:hlinkClick r:id="" action="ppaction://noaction" highlightClick="1">
              <a:snd r:embed="rId2" name="hammer.wav"/>
            </a:hlinkClick>
          </p:cNvPr>
          <p:cNvSpPr/>
          <p:nvPr/>
        </p:nvSpPr>
        <p:spPr>
          <a:xfrm>
            <a:off x="3696101" y="4845983"/>
            <a:ext cx="3570973" cy="1843575"/>
          </a:xfrm>
          <a:prstGeom prst="heart">
            <a:avLst/>
          </a:prstGeom>
          <a:solidFill>
            <a:srgbClr val="FF000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vào đây để Video về Hamter</a:t>
            </a:r>
            <a:endParaRPr 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973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30</TotalTime>
  <Words>40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Century Gothic</vt:lpstr>
      <vt:lpstr>Tahoma</vt:lpstr>
      <vt:lpstr>Wingdings 3</vt:lpstr>
      <vt:lpstr>Wisp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6</cp:revision>
  <dcterms:created xsi:type="dcterms:W3CDTF">2018-04-03T07:48:36Z</dcterms:created>
  <dcterms:modified xsi:type="dcterms:W3CDTF">2018-04-03T08:18:45Z</dcterms:modified>
</cp:coreProperties>
</file>